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63" r:id="rId5"/>
    <p:sldId id="257" r:id="rId6"/>
    <p:sldId id="258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91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0C3D7-7216-7D10-6A6F-826444A00C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7241" y="3409049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7241" y="5612525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5911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3D61-6B40-A0DB-1DF1-68F2699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213A-85D9-A2A7-B175-F285B570A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5B39C-7C5A-5C83-4811-842EB5CE2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F7DB3-70F0-5F2B-526B-56379E1A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73720-6B01-D80D-C2D3-A19C4FB4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ABCA-B917-0638-A921-CB4985F1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9F86-A037-3C21-B31E-4E837E10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C6EDE-1575-29AD-B81D-AEAAE421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2036-133D-68F8-41F0-0FACDDD6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39FAF-CBB3-A153-5B23-E72402F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04D-8C04-4609-363A-2CD76ECFD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31F0C-AA91-FAA7-A4EB-CFA1E26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C071F-39D0-2351-9691-CAA9B57A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1BD54-7CC2-A023-5A15-DB809B6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8855-82D6-B5BF-30FD-73FF75E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3F076-FD3F-8B90-C211-4FB5FC24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4592E-41E3-C1BC-80A3-6AD1C59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9A489-8CF7-7A06-4E61-813D0FC4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8E405-09EF-E44C-920A-F628DF59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F7B21-7F31-2181-94DF-99B57A5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EEDD5-1EE6-CE97-DEE4-800B74E7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EEB-279C-547D-D65B-8F2617FC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03BB-51CB-21BF-2F00-F5E543B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4F819-E7EF-6ED1-5436-D73B7B8E6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A4E9F-B480-42A6-6518-0433E9C2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AE8BD-7B4C-5D5B-E1D0-4F54ABD8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4BF9D-A842-4B0A-4360-822230BA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6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64D3-22A8-3071-17A3-A3E96975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178E3-8886-E474-0E5B-56D75DDBD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A11C5-85AB-7CC9-EFA1-EACDF5129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23393-29F2-C9BC-9E0F-DC26C49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FFD4-A1AE-0BAA-8E5D-C6E48954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1403C-F1C2-2A0B-6ACB-9BF25668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2F3-B7AC-14AF-6D4D-497C1D84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D959F-2C3F-C1B2-4135-71124F3E0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BA66-8D75-844F-23C6-42763482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223B-3972-BBFA-9586-C2589285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D3E5-3D12-FD3C-985D-C8C9715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03AF1-BA83-2CDC-2038-7E950C9F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B01A-65D1-9E50-A828-CB20B32F3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4082-2555-1DC4-56D8-55F759ED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8877-F1B7-2D8F-BD7C-54D7B9ED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E955-256B-1911-F535-7F2DA9A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9AE52-3F78-94A4-3E33-E9E9B2AD9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8950" y="2883531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8950" y="5087007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4196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C9C1E-4F4E-2AA7-C853-B27BC8FE4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0749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5824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8EF0F-55EB-3014-6A98-1E26864F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4986" y="2472560"/>
            <a:ext cx="7993117" cy="9564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83234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975E6-834F-CF24-32DD-894212243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1629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97848-E501-D053-D594-037321124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7" y="-1"/>
            <a:ext cx="12172951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 b="0" i="0"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0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618BB-9F26-F7B3-2333-DF8078C1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73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A1949-A4C6-AC4B-6BE0-9512CC8E8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59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8276-5997-E323-7984-0D27A281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994A-3593-D90F-AE08-E7CC776F6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97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053B4-7C0A-5C43-9864-CA707B19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8BB5C-6A79-C2E7-E59D-B5FC7826A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9096-5840-3C75-DC6F-CC13CA1EC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9FFE6-89F4-B142-2DD3-22D020C8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3C749-1036-4BC8-0C83-F86992664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5" r:id="rId4"/>
    <p:sldLayoutId id="2147483661" r:id="rId5"/>
    <p:sldLayoutId id="2147483650" r:id="rId6"/>
    <p:sldLayoutId id="2147483660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98F-9703-3734-A6E8-73E16030B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90F0F-60DB-AB3D-4BE7-8321E7147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0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31BC-53E7-1ABC-1C2E-349E22B78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44351-3EC3-A710-070A-07763A2FA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A93-3A93-A706-EBF4-64FC3067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28D-8CCC-5696-0662-82046665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8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A49F-AFC0-9E3F-C2D6-F8C8F3EB4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5916-E7AF-31B8-A01E-484BC8CA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2AF4-1CAA-8BCE-656C-78F220C3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5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6F2E-7D30-7071-1B18-412FEE7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325A-680E-2F77-D5A4-BD2E723A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9619-2B1A-056A-508C-5EC76EE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FA2-B27C-B1E3-E546-E37E0122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Susan Schrader</dc:creator>
  <cp:lastModifiedBy>Justin Keeler</cp:lastModifiedBy>
  <cp:revision>5</cp:revision>
  <dcterms:created xsi:type="dcterms:W3CDTF">2022-08-29T16:14:38Z</dcterms:created>
  <dcterms:modified xsi:type="dcterms:W3CDTF">2024-10-02T02:28:30Z</dcterms:modified>
</cp:coreProperties>
</file>